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61" r:id="rId4"/>
    <p:sldId id="265" r:id="rId5"/>
    <p:sldId id="264" r:id="rId6"/>
    <p:sldId id="266" r:id="rId7"/>
    <p:sldId id="258" r:id="rId8"/>
    <p:sldId id="259" r:id="rId9"/>
    <p:sldId id="271" r:id="rId10"/>
    <p:sldId id="262" r:id="rId11"/>
    <p:sldId id="268" r:id="rId12"/>
    <p:sldId id="274" r:id="rId13"/>
    <p:sldId id="272" r:id="rId14"/>
    <p:sldId id="275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5658" autoAdjust="0"/>
  </p:normalViewPr>
  <p:slideViewPr>
    <p:cSldViewPr snapToGrid="0">
      <p:cViewPr>
        <p:scale>
          <a:sx n="50" d="100"/>
          <a:sy n="50" d="100"/>
        </p:scale>
        <p:origin x="9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66FB9-FA15-44F9-AFDB-7EC72AF02523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DB588-EC67-4D88-B565-09DB4C09C7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184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rreggio_Noli_Me_Tangere.jp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Antonio_da_Correggio" TargetMode="External"/><Relationship Id="rId4" Type="http://schemas.openxmlformats.org/officeDocument/2006/relationships/hyperlink" Target="https://en.wikipedia.org/wiki/Noli_me_tangere_(Correggio)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rreggio_Noli_Me_Tangere.jp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Antonio_da_Correggio" TargetMode="External"/><Relationship Id="rId4" Type="http://schemas.openxmlformats.org/officeDocument/2006/relationships/hyperlink" Target="https://en.wikipedia.org/wiki/Noli_me_tangere_(Correggio)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Piero</a:t>
            </a:r>
            <a:r>
              <a:rPr lang="en-GB" dirty="0" smtClean="0"/>
              <a:t> </a:t>
            </a:r>
            <a:r>
              <a:rPr lang="en-GB" dirty="0" err="1" smtClean="0"/>
              <a:t>della</a:t>
            </a:r>
            <a:r>
              <a:rPr lang="en-GB" dirty="0" smtClean="0"/>
              <a:t> </a:t>
            </a:r>
            <a:r>
              <a:rPr lang="en-GB" dirty="0" err="1" smtClean="0"/>
              <a:t>Frnacesca</a:t>
            </a:r>
            <a:r>
              <a:rPr lang="en-GB" dirty="0" smtClean="0"/>
              <a:t> c 1460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DB588-EC67-4D88-B565-09DB4C09C7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268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Nicholas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Mynheer</a:t>
            </a:r>
            <a:r>
              <a:rPr lang="en-GB" baseline="0" dirty="0" smtClean="0"/>
              <a:t> 1991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DB588-EC67-4D88-B565-09DB4C09C79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0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Bramantino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cristo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dolente1490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DB588-EC67-4D88-B565-09DB4C09C7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30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Women at Christ’s empty tomb.,</a:t>
            </a:r>
            <a:r>
              <a:rPr lang="en-GB" baseline="0" dirty="0" smtClean="0"/>
              <a:t> Peter Paul Rubens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(1577–1640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DB588-EC67-4D88-B565-09DB4C09C7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61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/>
            </a:r>
            <a:b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r>
              <a:rPr lang="it-IT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oli me tangere (Correggio)"/>
              </a:rPr>
              <a:t>Noli me Tangere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 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ntonio da Correggio"/>
              </a:rPr>
              <a:t>Antonio da Correggio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 1525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DB588-EC67-4D88-B565-09DB4C09C7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8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Graham Sutherland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DB588-EC67-4D88-B565-09DB4C09C79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915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/>
            </a:r>
            <a:br>
              <a:rPr lang="it-IT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r>
              <a:rPr lang="it-IT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oli me tangere (Correggio)"/>
              </a:rPr>
              <a:t>Noli me Tangere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 </a:t>
            </a:r>
            <a:r>
              <a:rPr lang="it-IT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Antonio da Correggio"/>
              </a:rPr>
              <a:t>Antonio da Correggio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 1525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DB588-EC67-4D88-B565-09DB4C09C7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5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Carravagio</a:t>
            </a:r>
            <a:r>
              <a:rPr lang="en-GB" dirty="0" smtClean="0"/>
              <a:t> 1602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DB588-EC67-4D88-B565-09DB4C09C79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150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Doubting, Painted by John Granville Gregory,</a:t>
            </a:r>
          </a:p>
          <a:p>
            <a:r>
              <a:rPr lang="en-GB" dirty="0" smtClean="0"/>
              <a:t>Oil on canvas, Painted in 2010, © John Granville Gregory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DB588-EC67-4D88-B565-09DB4C09C79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49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Carravagio</a:t>
            </a:r>
            <a:r>
              <a:rPr lang="en-GB" dirty="0" smtClean="0"/>
              <a:t> 1602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DB588-EC67-4D88-B565-09DB4C09C79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6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8993-E972-4259-893A-54CDEC183030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1D54-4AED-4E52-BBFA-5C0AB781C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42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8993-E972-4259-893A-54CDEC183030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1D54-4AED-4E52-BBFA-5C0AB781C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95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8993-E972-4259-893A-54CDEC183030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1D54-4AED-4E52-BBFA-5C0AB781C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38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8993-E972-4259-893A-54CDEC183030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1D54-4AED-4E52-BBFA-5C0AB781C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6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8993-E972-4259-893A-54CDEC183030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1D54-4AED-4E52-BBFA-5C0AB781C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02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8993-E972-4259-893A-54CDEC183030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1D54-4AED-4E52-BBFA-5C0AB781C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9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8993-E972-4259-893A-54CDEC183030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1D54-4AED-4E52-BBFA-5C0AB781C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66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8993-E972-4259-893A-54CDEC183030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1D54-4AED-4E52-BBFA-5C0AB781C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4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8993-E972-4259-893A-54CDEC183030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1D54-4AED-4E52-BBFA-5C0AB781C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35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8993-E972-4259-893A-54CDEC183030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1D54-4AED-4E52-BBFA-5C0AB781C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98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48993-E972-4259-893A-54CDEC183030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B1D54-4AED-4E52-BBFA-5C0AB781C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30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48993-E972-4259-893A-54CDEC183030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B1D54-4AED-4E52-BBFA-5C0AB781C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8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RESURRECTION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11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Incredulity of Saint Thomas, 1603 by Caravagg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02" y="253388"/>
            <a:ext cx="8809332" cy="65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www.trinitywimbledon.org/wp-content/uploads/2021/04/Screenshot-2021-04-08-at-14.38.47-1024x79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5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trinitywimbledon.org/wp-content/uploads/2021/04/Screenshot-2021-04-08-at-14.38.47-1024x79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-21729"/>
            <a:ext cx="8839200" cy="687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5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Incredulity of Saint Thomas, 1603 by Caravagg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8275"/>
            <a:ext cx="5080000" cy="375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www.trinitywimbledon.org/wp-content/uploads/2021/04/Screenshot-2021-04-08-at-14.38.47-1024x79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2" descr="https://www.trinitywimbledon.org/wp-content/uploads/2021/04/Screenshot-2021-04-08-at-14.38.47-1024x79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060699"/>
            <a:ext cx="4662840" cy="362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100"/>
            <a:ext cx="9146232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1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6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9625" t="35000" r="20500" b="19555"/>
          <a:stretch/>
        </p:blipFill>
        <p:spPr>
          <a:xfrm>
            <a:off x="2080964" y="216807"/>
            <a:ext cx="4992706" cy="642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9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82" y="0"/>
            <a:ext cx="6059036" cy="6855840"/>
          </a:xfrm>
        </p:spPr>
      </p:pic>
    </p:spTree>
    <p:extLst>
      <p:ext uri="{BB962C8B-B14F-4D97-AF65-F5344CB8AC3E}">
        <p14:creationId xmlns:p14="http://schemas.microsoft.com/office/powerpoint/2010/main" val="35571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053" y="27239"/>
            <a:ext cx="4520357" cy="68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0" y="706656"/>
            <a:ext cx="3632200" cy="5487461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706656"/>
            <a:ext cx="4832918" cy="546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d/d2/Workshop_of_Peter_Paul_Rubens_-_The_Women_at_Christ%E2%80%99s_empty_to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4" y="876300"/>
            <a:ext cx="9161554" cy="418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0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2/21/The_Holy_Women_at_the_Sepulchre_by_Peter_Paul_Rub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2587" cy="792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362" y="0"/>
            <a:ext cx="5398264" cy="6910528"/>
          </a:xfrm>
        </p:spPr>
      </p:pic>
    </p:spTree>
    <p:extLst>
      <p:ext uri="{BB962C8B-B14F-4D97-AF65-F5344CB8AC3E}">
        <p14:creationId xmlns:p14="http://schemas.microsoft.com/office/powerpoint/2010/main" val="7035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hichestercathedral.org.uk/sites/default/files/styles/swipebox/public/media-slider/P19-No3-Sutherland%27s-Noli-m.jpg?itok=Wv22kyw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9247" r="6916" b="9585"/>
          <a:stretch/>
        </p:blipFill>
        <p:spPr bwMode="auto">
          <a:xfrm>
            <a:off x="2126255" y="97393"/>
            <a:ext cx="4693186" cy="668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4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106628"/>
            <a:ext cx="4227513" cy="5411788"/>
          </a:xfrm>
        </p:spPr>
      </p:pic>
      <p:pic>
        <p:nvPicPr>
          <p:cNvPr id="5" name="Picture 2" descr="https://www.chichestercathedral.org.uk/sites/default/files/styles/swipebox/public/media-slider/P19-No3-Sutherland%27s-Noli-m.jpg?itok=Wv22kyw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9247" r="6916" b="9585"/>
          <a:stretch/>
        </p:blipFill>
        <p:spPr bwMode="auto">
          <a:xfrm>
            <a:off x="5066196" y="1106628"/>
            <a:ext cx="3760303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3469</TotalTime>
  <Words>93</Words>
  <Application>Microsoft Office PowerPoint</Application>
  <PresentationFormat>On-screen Show (4:3)</PresentationFormat>
  <Paragraphs>22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RESURRECTION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RESURRECION</dc:title>
  <dc:creator>Mike Rayner</dc:creator>
  <cp:lastModifiedBy>Mike Rayner</cp:lastModifiedBy>
  <cp:revision>30</cp:revision>
  <dcterms:created xsi:type="dcterms:W3CDTF">2024-04-01T10:28:57Z</dcterms:created>
  <dcterms:modified xsi:type="dcterms:W3CDTF">2024-04-07T08:33:01Z</dcterms:modified>
</cp:coreProperties>
</file>